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37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3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0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7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4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9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6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6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073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12/1/2022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97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C3B0A228-9EA3-4009-A82E-9402BBC72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94E9B-1B33-4A96-8EFA-ACD2F0639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101"/>
            <a:ext cx="5202381" cy="1998517"/>
          </a:xfrm>
        </p:spPr>
        <p:txBody>
          <a:bodyPr>
            <a:normAutofit fontScale="90000"/>
          </a:bodyPr>
          <a:lstStyle/>
          <a:p>
            <a:r>
              <a:rPr lang="en-US" dirty="0"/>
              <a:t>Onboarding</a:t>
            </a:r>
            <a:br>
              <a:rPr lang="en-US" dirty="0"/>
            </a:br>
            <a:r>
              <a:rPr lang="en-US" dirty="0"/>
              <a:t>[first month]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5A208-5C9B-4906-BD1E-60D79567FA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1" y="4010061"/>
            <a:ext cx="2597190" cy="1814946"/>
          </a:xfrm>
        </p:spPr>
        <p:txBody>
          <a:bodyPr anchor="b">
            <a:normAutofit/>
          </a:bodyPr>
          <a:lstStyle/>
          <a:p>
            <a:r>
              <a:rPr lang="en-US" sz="2800" dirty="0"/>
              <a:t>review</a:t>
            </a:r>
          </a:p>
        </p:txBody>
      </p:sp>
      <p:pic>
        <p:nvPicPr>
          <p:cNvPr id="23" name="Picture 3" descr="A blue abstract watercolor pattern on a white background">
            <a:extLst>
              <a:ext uri="{FF2B5EF4-FFF2-40B4-BE49-F238E27FC236}">
                <a16:creationId xmlns:a16="http://schemas.microsoft.com/office/drawing/2014/main" id="{6C8B6ACA-7707-C511-72C9-0B4D9BFDD6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" r="7352" b="-1"/>
          <a:stretch/>
        </p:blipFill>
        <p:spPr>
          <a:xfrm>
            <a:off x="2685473" y="10"/>
            <a:ext cx="9506528" cy="6857990"/>
          </a:xfrm>
          <a:custGeom>
            <a:avLst/>
            <a:gdLst/>
            <a:ahLst/>
            <a:cxnLst/>
            <a:rect l="l" t="t" r="r" b="b"/>
            <a:pathLst>
              <a:path w="9506528" h="6858000">
                <a:moveTo>
                  <a:pt x="6427633" y="0"/>
                </a:moveTo>
                <a:lnTo>
                  <a:pt x="9506528" y="0"/>
                </a:lnTo>
                <a:lnTo>
                  <a:pt x="9506528" y="1557082"/>
                </a:lnTo>
                <a:lnTo>
                  <a:pt x="4860617" y="6858000"/>
                </a:lnTo>
                <a:lnTo>
                  <a:pt x="417041" y="6858000"/>
                </a:lnTo>
                <a:close/>
                <a:moveTo>
                  <a:pt x="0" y="0"/>
                </a:moveTo>
                <a:lnTo>
                  <a:pt x="6427633" y="0"/>
                </a:lnTo>
                <a:lnTo>
                  <a:pt x="0" y="1"/>
                </a:lnTo>
                <a:close/>
              </a:path>
            </a:pathLst>
          </a:custGeom>
        </p:spPr>
      </p:pic>
      <p:sp>
        <p:nvSpPr>
          <p:cNvPr id="24" name="Freeform: Shape 10">
            <a:extLst>
              <a:ext uri="{FF2B5EF4-FFF2-40B4-BE49-F238E27FC236}">
                <a16:creationId xmlns:a16="http://schemas.microsoft.com/office/drawing/2014/main" id="{48D8C03A-D73E-4E89-A17E-452429264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3854" y="1549822"/>
            <a:ext cx="4676439" cy="5313651"/>
          </a:xfrm>
          <a:custGeom>
            <a:avLst/>
            <a:gdLst>
              <a:gd name="connsiteX0" fmla="*/ 6846874 w 6846874"/>
              <a:gd name="connsiteY0" fmla="*/ 3021586 h 3021586"/>
              <a:gd name="connsiteX1" fmla="*/ 0 w 6846874"/>
              <a:gd name="connsiteY1" fmla="*/ 3021585 h 3021586"/>
              <a:gd name="connsiteX2" fmla="*/ 3399286 w 6846874"/>
              <a:gd name="connsiteY2" fmla="*/ 0 h 3021586"/>
              <a:gd name="connsiteX0" fmla="*/ 6846874 w 6846874"/>
              <a:gd name="connsiteY0" fmla="*/ 3016405 h 3016405"/>
              <a:gd name="connsiteX1" fmla="*/ 0 w 6846874"/>
              <a:gd name="connsiteY1" fmla="*/ 3016404 h 3016405"/>
              <a:gd name="connsiteX2" fmla="*/ 3425190 w 6846874"/>
              <a:gd name="connsiteY2" fmla="*/ 0 h 3016405"/>
              <a:gd name="connsiteX3" fmla="*/ 6846874 w 6846874"/>
              <a:gd name="connsiteY3" fmla="*/ 3016405 h 3016405"/>
              <a:gd name="connsiteX0" fmla="*/ 6846874 w 6846874"/>
              <a:gd name="connsiteY0" fmla="*/ 3055286 h 3055286"/>
              <a:gd name="connsiteX1" fmla="*/ 0 w 6846874"/>
              <a:gd name="connsiteY1" fmla="*/ 3055285 h 3055286"/>
              <a:gd name="connsiteX2" fmla="*/ 3425190 w 6846874"/>
              <a:gd name="connsiteY2" fmla="*/ 0 h 3055286"/>
              <a:gd name="connsiteX3" fmla="*/ 6846874 w 6846874"/>
              <a:gd name="connsiteY3" fmla="*/ 3055286 h 3055286"/>
              <a:gd name="connsiteX0" fmla="*/ 6846874 w 6846874"/>
              <a:gd name="connsiteY0" fmla="*/ 5422604 h 5422604"/>
              <a:gd name="connsiteX1" fmla="*/ 0 w 6846874"/>
              <a:gd name="connsiteY1" fmla="*/ 5422603 h 5422604"/>
              <a:gd name="connsiteX2" fmla="*/ 6839561 w 6846874"/>
              <a:gd name="connsiteY2" fmla="*/ 0 h 5422604"/>
              <a:gd name="connsiteX3" fmla="*/ 6846874 w 6846874"/>
              <a:gd name="connsiteY3" fmla="*/ 5422604 h 542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6874" h="5422604">
                <a:moveTo>
                  <a:pt x="6846874" y="5422604"/>
                </a:moveTo>
                <a:lnTo>
                  <a:pt x="0" y="5422603"/>
                </a:lnTo>
                <a:lnTo>
                  <a:pt x="6839561" y="0"/>
                </a:lnTo>
                <a:cubicBezTo>
                  <a:pt x="6841999" y="1807535"/>
                  <a:pt x="6844436" y="3615069"/>
                  <a:pt x="6846874" y="5422604"/>
                </a:cubicBez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0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1018B-6495-4EEB-B0DF-CF9D0B08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9108" y="2068102"/>
            <a:ext cx="6653784" cy="1360898"/>
          </a:xfrm>
        </p:spPr>
        <p:txBody>
          <a:bodyPr/>
          <a:lstStyle/>
          <a:p>
            <a:r>
              <a:rPr lang="en-US" dirty="0">
                <a:latin typeface="Bahnschrift Light SemiCondensed" panose="020B0502040204020203" pitchFamily="34" charset="0"/>
              </a:rPr>
              <a:t> </a:t>
            </a:r>
            <a:r>
              <a:rPr lang="bg-BG" dirty="0">
                <a:latin typeface="Bahnschrift Light SemiCondensed" panose="020B0502040204020203" pitchFamily="34" charset="0"/>
              </a:rPr>
              <a:t>М</a:t>
            </a:r>
            <a:r>
              <a:rPr lang="en-US" dirty="0">
                <a:latin typeface="Bahnschrift Light SemiCondensed" panose="020B0502040204020203" pitchFamily="34" charset="0"/>
              </a:rPr>
              <a:t>y opinion about colleagues</a:t>
            </a:r>
          </a:p>
        </p:txBody>
      </p:sp>
    </p:spTree>
    <p:extLst>
      <p:ext uri="{BB962C8B-B14F-4D97-AF65-F5344CB8AC3E}">
        <p14:creationId xmlns:p14="http://schemas.microsoft.com/office/powerpoint/2010/main" val="75080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C524DB-881E-4478-A829-75F7AE187BAA}"/>
              </a:ext>
            </a:extLst>
          </p:cNvPr>
          <p:cNvSpPr/>
          <p:nvPr/>
        </p:nvSpPr>
        <p:spPr>
          <a:xfrm>
            <a:off x="1227027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C6DD1-B61C-4366-A951-9E95772B3FE0}"/>
              </a:ext>
            </a:extLst>
          </p:cNvPr>
          <p:cNvSpPr/>
          <p:nvPr/>
        </p:nvSpPr>
        <p:spPr>
          <a:xfrm>
            <a:off x="2828970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54F8E0-A8B7-4556-A91C-23716BE65622}"/>
              </a:ext>
            </a:extLst>
          </p:cNvPr>
          <p:cNvSpPr/>
          <p:nvPr/>
        </p:nvSpPr>
        <p:spPr>
          <a:xfrm>
            <a:off x="4405387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5646D-9A1E-4736-9614-BEDA56E57915}"/>
              </a:ext>
            </a:extLst>
          </p:cNvPr>
          <p:cNvSpPr/>
          <p:nvPr/>
        </p:nvSpPr>
        <p:spPr>
          <a:xfrm>
            <a:off x="5898570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EE4E97-E7E2-405F-8E97-A0282B917D75}"/>
              </a:ext>
            </a:extLst>
          </p:cNvPr>
          <p:cNvSpPr/>
          <p:nvPr/>
        </p:nvSpPr>
        <p:spPr>
          <a:xfrm>
            <a:off x="7391753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14427B-3A2F-46F6-A4FD-338D3F07E380}"/>
              </a:ext>
            </a:extLst>
          </p:cNvPr>
          <p:cNvSpPr/>
          <p:nvPr/>
        </p:nvSpPr>
        <p:spPr>
          <a:xfrm>
            <a:off x="8884936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577FD5-E184-49BC-87D3-4FD027EC6D81}"/>
              </a:ext>
            </a:extLst>
          </p:cNvPr>
          <p:cNvSpPr/>
          <p:nvPr/>
        </p:nvSpPr>
        <p:spPr>
          <a:xfrm>
            <a:off x="10378119" y="2157893"/>
            <a:ext cx="586854" cy="40056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78344-F366-4E12-AB39-1750A0C51D74}"/>
              </a:ext>
            </a:extLst>
          </p:cNvPr>
          <p:cNvSpPr txBox="1"/>
          <p:nvPr/>
        </p:nvSpPr>
        <p:spPr>
          <a:xfrm rot="16200000">
            <a:off x="1135426" y="3976036"/>
            <a:ext cx="82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102 %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F9B7B8-9274-4E49-8137-9BB26C691193}"/>
              </a:ext>
            </a:extLst>
          </p:cNvPr>
          <p:cNvSpPr txBox="1"/>
          <p:nvPr/>
        </p:nvSpPr>
        <p:spPr>
          <a:xfrm rot="16200000">
            <a:off x="2734695" y="3976036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9CEDA2-FB9C-4B05-A5C3-0171B0A65708}"/>
              </a:ext>
            </a:extLst>
          </p:cNvPr>
          <p:cNvSpPr txBox="1"/>
          <p:nvPr/>
        </p:nvSpPr>
        <p:spPr>
          <a:xfrm rot="16200000">
            <a:off x="4311112" y="3942470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389212-FA48-4C2A-BB91-F4F2E2251F4B}"/>
              </a:ext>
            </a:extLst>
          </p:cNvPr>
          <p:cNvSpPr txBox="1"/>
          <p:nvPr/>
        </p:nvSpPr>
        <p:spPr>
          <a:xfrm rot="16200000">
            <a:off x="5804295" y="3942470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3A0133-324E-4C54-8ED9-0FB98115EFB2}"/>
              </a:ext>
            </a:extLst>
          </p:cNvPr>
          <p:cNvSpPr txBox="1"/>
          <p:nvPr/>
        </p:nvSpPr>
        <p:spPr>
          <a:xfrm rot="16200000">
            <a:off x="7297478" y="3942469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6F207-8E21-4A85-B7F8-25A79B738876}"/>
              </a:ext>
            </a:extLst>
          </p:cNvPr>
          <p:cNvSpPr txBox="1"/>
          <p:nvPr/>
        </p:nvSpPr>
        <p:spPr>
          <a:xfrm rot="16200000">
            <a:off x="8790661" y="3942469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1CA36D-B697-4DF6-BEDD-31AD468B9E05}"/>
              </a:ext>
            </a:extLst>
          </p:cNvPr>
          <p:cNvSpPr txBox="1"/>
          <p:nvPr/>
        </p:nvSpPr>
        <p:spPr>
          <a:xfrm rot="16200000">
            <a:off x="10283844" y="3942469"/>
            <a:ext cx="775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101 %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B9AAAE1-C66E-478E-A4AC-CEA2061CD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107" y="640844"/>
            <a:ext cx="4516293" cy="135172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AA17731-01B1-4BF0-AE59-E1A8E2111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854" y="635691"/>
            <a:ext cx="4440666" cy="135688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7B26EDF-A290-45FC-AC1B-D3B8CAADB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8359" y="633960"/>
            <a:ext cx="1346373" cy="135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2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52BFA-FA8F-4B07-B3BE-C27CCD7B0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948" y="2068102"/>
            <a:ext cx="3118104" cy="1360898"/>
          </a:xfrm>
        </p:spPr>
        <p:txBody>
          <a:bodyPr/>
          <a:lstStyle/>
          <a:p>
            <a:r>
              <a:rPr lang="bg-BG" dirty="0">
                <a:latin typeface="Bahnschrift Light SemiCondensed" panose="020B0502040204020203" pitchFamily="34" charset="0"/>
              </a:rPr>
              <a:t>А</a:t>
            </a:r>
            <a:r>
              <a:rPr lang="en-US" dirty="0">
                <a:latin typeface="Bahnschrift Light SemiCondensed" panose="020B0502040204020203" pitchFamily="34" charset="0"/>
              </a:rPr>
              <a:t>bout</a:t>
            </a:r>
            <a:r>
              <a:rPr lang="bg-BG" dirty="0">
                <a:latin typeface="Bahnschrift Light SemiCondensed" panose="020B0502040204020203" pitchFamily="34" charset="0"/>
              </a:rPr>
              <a:t> </a:t>
            </a:r>
            <a:r>
              <a:rPr lang="en-US" dirty="0">
                <a:latin typeface="Bahnschrift Light SemiCondensed" panose="020B0502040204020203" pitchFamily="34" charset="0"/>
              </a:rPr>
              <a:t>myself</a:t>
            </a:r>
            <a:r>
              <a:rPr lang="bg-BG" dirty="0">
                <a:latin typeface="Bahnschrift Light SemiCondensed" panose="020B0502040204020203" pitchFamily="34" charset="0"/>
              </a:rPr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1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0B3A07-6F81-4CE7-84CC-4EAAC8A5EBAE}"/>
              </a:ext>
            </a:extLst>
          </p:cNvPr>
          <p:cNvSpPr/>
          <p:nvPr/>
        </p:nvSpPr>
        <p:spPr>
          <a:xfrm>
            <a:off x="5509146" y="2157893"/>
            <a:ext cx="586854" cy="40056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6EE088-88A0-4FD9-BB73-37F51EB0DF1B}"/>
              </a:ext>
            </a:extLst>
          </p:cNvPr>
          <p:cNvSpPr txBox="1"/>
          <p:nvPr/>
        </p:nvSpPr>
        <p:spPr>
          <a:xfrm rot="16200000">
            <a:off x="5462397" y="397603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40 %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30373B-8261-4623-8AFB-A1773C6AD2B9}"/>
              </a:ext>
            </a:extLst>
          </p:cNvPr>
          <p:cNvSpPr/>
          <p:nvPr/>
        </p:nvSpPr>
        <p:spPr>
          <a:xfrm>
            <a:off x="5509146" y="4536094"/>
            <a:ext cx="586854" cy="16274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6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D57F13B-6973-4CE9-92F3-5EC476ED9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B2600CF2-EDDB-4BE5-BC00-3EBA512464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3" r="6629" b="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68B5335-D5FF-4145-97AC-3783A0DE4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C1D0562-B987-4741-985E-3AADE1075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5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FA11-01F4-44A0-A072-6334EDAC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hnschrift Light SemiCondensed" panose="020B0502040204020203" pitchFamily="34" charset="0"/>
              </a:rPr>
              <a:t>Reasons</a:t>
            </a:r>
            <a:r>
              <a:rPr lang="en-US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59835F-86C5-4BFA-AFB9-0A55D3F4DE2B}"/>
              </a:ext>
            </a:extLst>
          </p:cNvPr>
          <p:cNvSpPr txBox="1"/>
          <p:nvPr/>
        </p:nvSpPr>
        <p:spPr>
          <a:xfrm>
            <a:off x="1143000" y="2737104"/>
            <a:ext cx="2335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latin typeface="Bahnschrift Light SemiCondensed" panose="020B0502040204020203" pitchFamily="34" charset="0"/>
              </a:rPr>
              <a:t>Health issues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hnschrift Light SemiCondensed" panose="020B0502040204020203" pitchFamily="34" charset="0"/>
              </a:rPr>
              <a:t>University problems</a:t>
            </a:r>
          </a:p>
          <a:p>
            <a:pPr marL="342900" indent="-342900">
              <a:buAutoNum type="arabicPeriod"/>
            </a:pPr>
            <a:r>
              <a:rPr lang="en-US" dirty="0">
                <a:latin typeface="Bahnschrift Light SemiCondensed" panose="020B0502040204020203" pitchFamily="34" charset="0"/>
              </a:rPr>
              <a:t>Other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0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A26AB-5DA1-480E-8A4D-918A998C5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884" y="2767890"/>
            <a:ext cx="1094231" cy="6611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36885520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5853</TotalTime>
  <Words>41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Bahnschrift Light SemiCondensed</vt:lpstr>
      <vt:lpstr>Walbaum Display</vt:lpstr>
      <vt:lpstr>RegattaVTI</vt:lpstr>
      <vt:lpstr>Onboarding [first month]</vt:lpstr>
      <vt:lpstr> Мy opinion about colleagues</vt:lpstr>
      <vt:lpstr>PowerPoint Presentation</vt:lpstr>
      <vt:lpstr>Аbout myself...</vt:lpstr>
      <vt:lpstr>PowerPoint Presentation</vt:lpstr>
      <vt:lpstr>PowerPoint Presentation</vt:lpstr>
      <vt:lpstr>Reasons: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[first month]</dc:title>
  <dc:creator>Ali Hasan</dc:creator>
  <cp:lastModifiedBy>Ali Hasan</cp:lastModifiedBy>
  <cp:revision>10</cp:revision>
  <dcterms:created xsi:type="dcterms:W3CDTF">2022-11-29T13:16:04Z</dcterms:created>
  <dcterms:modified xsi:type="dcterms:W3CDTF">2022-12-05T13:26:03Z</dcterms:modified>
</cp:coreProperties>
</file>